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2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77B55D-56CA-4F0E-8D3B-494E0BB5276F}" type="doc">
      <dgm:prSet loTypeId="urn:microsoft.com/office/officeart/2005/8/layout/lProcess3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BE2170E-70E3-42D6-B5D6-C8F099879EC5}">
      <dgm:prSet custT="1"/>
      <dgm:spPr/>
      <dgm:t>
        <a:bodyPr/>
        <a:lstStyle/>
        <a:p>
          <a:pPr algn="ctr"/>
          <a:r>
            <a:rPr lang="en-US" sz="4000" b="1" dirty="0">
              <a:latin typeface="Times New Roman" panose="02020603050405020304" pitchFamily="18" charset="0"/>
              <a:cs typeface="Times New Roman" panose="02020603050405020304" pitchFamily="18" charset="0"/>
            </a:rPr>
            <a:t>Fruits</a:t>
          </a:r>
        </a:p>
      </dgm:t>
    </dgm:pt>
    <dgm:pt modelId="{D02D2472-A602-46C1-9324-30BD0B107016}" type="parTrans" cxnId="{E5077F97-9A2B-4CBE-8864-47AC51E64E4B}">
      <dgm:prSet/>
      <dgm:spPr/>
      <dgm:t>
        <a:bodyPr/>
        <a:lstStyle/>
        <a:p>
          <a:endParaRPr lang="en-US"/>
        </a:p>
      </dgm:t>
    </dgm:pt>
    <dgm:pt modelId="{D363D2AF-BCB4-4D54-A438-F93B8274D3C8}" type="sibTrans" cxnId="{E5077F97-9A2B-4CBE-8864-47AC51E64E4B}">
      <dgm:prSet/>
      <dgm:spPr/>
      <dgm:t>
        <a:bodyPr/>
        <a:lstStyle/>
        <a:p>
          <a:endParaRPr lang="en-US"/>
        </a:p>
      </dgm:t>
    </dgm:pt>
    <dgm:pt modelId="{AD89E578-FBC2-45EF-B42C-7F2581A1A763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Oranges</a:t>
          </a:r>
        </a:p>
      </dgm:t>
    </dgm:pt>
    <dgm:pt modelId="{E6024F24-8CD9-4D8E-A6E6-9882BC68B2A4}" type="parTrans" cxnId="{F295CEAB-9FB7-4D7F-861F-20E9F097BD51}">
      <dgm:prSet/>
      <dgm:spPr/>
      <dgm:t>
        <a:bodyPr/>
        <a:lstStyle/>
        <a:p>
          <a:endParaRPr lang="en-US"/>
        </a:p>
      </dgm:t>
    </dgm:pt>
    <dgm:pt modelId="{6DC8440D-A1EE-428B-B6A9-9E9E4B32609A}" type="sibTrans" cxnId="{F295CEAB-9FB7-4D7F-861F-20E9F097BD51}">
      <dgm:prSet/>
      <dgm:spPr/>
      <dgm:t>
        <a:bodyPr/>
        <a:lstStyle/>
        <a:p>
          <a:endParaRPr lang="en-US"/>
        </a:p>
      </dgm:t>
    </dgm:pt>
    <dgm:pt modelId="{5557EC51-A9F7-4A43-8C16-865133D0DB26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Apples</a:t>
          </a:r>
        </a:p>
      </dgm:t>
    </dgm:pt>
    <dgm:pt modelId="{CA67AD11-2593-4319-AB81-C112D3626275}" type="parTrans" cxnId="{A4D17BB3-6628-42B1-8969-39988870162A}">
      <dgm:prSet/>
      <dgm:spPr/>
      <dgm:t>
        <a:bodyPr/>
        <a:lstStyle/>
        <a:p>
          <a:endParaRPr lang="en-US"/>
        </a:p>
      </dgm:t>
    </dgm:pt>
    <dgm:pt modelId="{9061ABA5-566B-4C66-978E-552DA8091627}" type="sibTrans" cxnId="{A4D17BB3-6628-42B1-8969-39988870162A}">
      <dgm:prSet/>
      <dgm:spPr/>
      <dgm:t>
        <a:bodyPr/>
        <a:lstStyle/>
        <a:p>
          <a:endParaRPr lang="en-US"/>
        </a:p>
      </dgm:t>
    </dgm:pt>
    <dgm:pt modelId="{39CD2851-7C41-48A2-B4A3-2DDDC6EA8F70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Bananas</a:t>
          </a:r>
        </a:p>
      </dgm:t>
    </dgm:pt>
    <dgm:pt modelId="{6E1C2372-2C0D-462D-A150-46D79CA83E76}" type="parTrans" cxnId="{E54C3F2F-84FA-4F67-928C-C26808BB2B1D}">
      <dgm:prSet/>
      <dgm:spPr/>
      <dgm:t>
        <a:bodyPr/>
        <a:lstStyle/>
        <a:p>
          <a:endParaRPr lang="en-US"/>
        </a:p>
      </dgm:t>
    </dgm:pt>
    <dgm:pt modelId="{C5CA7308-955A-4E2D-A9D4-50DF53B3B24E}" type="sibTrans" cxnId="{E54C3F2F-84FA-4F67-928C-C26808BB2B1D}">
      <dgm:prSet/>
      <dgm:spPr/>
      <dgm:t>
        <a:bodyPr/>
        <a:lstStyle/>
        <a:p>
          <a:endParaRPr lang="en-US"/>
        </a:p>
      </dgm:t>
    </dgm:pt>
    <dgm:pt modelId="{90C6ACCB-25CB-4D26-8E7F-0BE2F4606EAF}">
      <dgm:prSet custT="1"/>
      <dgm:spPr/>
      <dgm:t>
        <a:bodyPr/>
        <a:lstStyle/>
        <a:p>
          <a:pPr algn="ctr"/>
          <a:r>
            <a:rPr lang="en-US" sz="4000" b="1" dirty="0">
              <a:latin typeface="Times New Roman" panose="02020603050405020304" pitchFamily="18" charset="0"/>
              <a:cs typeface="Times New Roman" panose="02020603050405020304" pitchFamily="18" charset="0"/>
            </a:rPr>
            <a:t>Verdict </a:t>
          </a:r>
        </a:p>
      </dgm:t>
    </dgm:pt>
    <dgm:pt modelId="{EA27BF69-9509-430D-B7E3-7D79FEC89668}" type="parTrans" cxnId="{D2C6CB95-C28B-4E61-9B19-626F13B36AA4}">
      <dgm:prSet/>
      <dgm:spPr/>
      <dgm:t>
        <a:bodyPr/>
        <a:lstStyle/>
        <a:p>
          <a:endParaRPr lang="en-US"/>
        </a:p>
      </dgm:t>
    </dgm:pt>
    <dgm:pt modelId="{77B4B977-215D-47CA-B1E2-3255E0F2F0F6}" type="sibTrans" cxnId="{D2C6CB95-C28B-4E61-9B19-626F13B36AA4}">
      <dgm:prSet/>
      <dgm:spPr/>
      <dgm:t>
        <a:bodyPr/>
        <a:lstStyle/>
        <a:p>
          <a:endParaRPr lang="en-US"/>
        </a:p>
      </dgm:t>
    </dgm:pt>
    <dgm:pt modelId="{FD3A0DDD-C49B-482F-B999-E9E56D9F2212}">
      <dgm:prSet custT="1"/>
      <dgm:spPr/>
      <dgm:t>
        <a:bodyPr/>
        <a:lstStyle/>
        <a:p>
          <a:pPr algn="ctr"/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Rotten</a:t>
          </a:r>
        </a:p>
      </dgm:t>
    </dgm:pt>
    <dgm:pt modelId="{E4792E54-5D04-4CE3-BBA8-FC58A210F233}" type="parTrans" cxnId="{FCB882CF-799E-4C27-9CC3-6BCA64872AE1}">
      <dgm:prSet/>
      <dgm:spPr/>
      <dgm:t>
        <a:bodyPr/>
        <a:lstStyle/>
        <a:p>
          <a:endParaRPr lang="en-US"/>
        </a:p>
      </dgm:t>
    </dgm:pt>
    <dgm:pt modelId="{82789A12-3C34-42A2-BE6D-8F5E1AD0CB7E}" type="sibTrans" cxnId="{FCB882CF-799E-4C27-9CC3-6BCA64872AE1}">
      <dgm:prSet/>
      <dgm:spPr/>
      <dgm:t>
        <a:bodyPr/>
        <a:lstStyle/>
        <a:p>
          <a:endParaRPr lang="en-US"/>
        </a:p>
      </dgm:t>
    </dgm:pt>
    <dgm:pt modelId="{89926E5D-1AD4-4D53-9B70-D4725D408D92}">
      <dgm:prSet custT="1"/>
      <dgm:spPr/>
      <dgm:t>
        <a:bodyPr/>
        <a:lstStyle/>
        <a:p>
          <a:pPr algn="ctr"/>
          <a:r>
            <a:rPr lang="en-US" sz="4000" b="1" dirty="0">
              <a:latin typeface="Times New Roman" panose="02020603050405020304" pitchFamily="18" charset="0"/>
              <a:cs typeface="Times New Roman" panose="02020603050405020304" pitchFamily="18" charset="0"/>
            </a:rPr>
            <a:t>File Size</a:t>
          </a:r>
        </a:p>
      </dgm:t>
    </dgm:pt>
    <dgm:pt modelId="{9C5578CA-F991-45E0-853B-A40681CE4203}" type="parTrans" cxnId="{60A9C684-B294-4FC2-A93C-9A205698DD32}">
      <dgm:prSet/>
      <dgm:spPr/>
      <dgm:t>
        <a:bodyPr/>
        <a:lstStyle/>
        <a:p>
          <a:endParaRPr lang="en-US"/>
        </a:p>
      </dgm:t>
    </dgm:pt>
    <dgm:pt modelId="{326CE1F2-E513-46AE-9988-5593C42C8479}" type="sibTrans" cxnId="{60A9C684-B294-4FC2-A93C-9A205698DD32}">
      <dgm:prSet/>
      <dgm:spPr/>
      <dgm:t>
        <a:bodyPr/>
        <a:lstStyle/>
        <a:p>
          <a:endParaRPr lang="en-US"/>
        </a:p>
      </dgm:t>
    </dgm:pt>
    <dgm:pt modelId="{BDF31771-B513-49C0-9F64-B72EC46663FD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X size </a:t>
          </a:r>
        </a:p>
      </dgm:t>
    </dgm:pt>
    <dgm:pt modelId="{1C0CC3FD-195A-431B-8F2F-20E4E98B7FEB}" type="parTrans" cxnId="{1E2D21FC-AE4B-40AA-8348-272FB29D3785}">
      <dgm:prSet/>
      <dgm:spPr/>
      <dgm:t>
        <a:bodyPr/>
        <a:lstStyle/>
        <a:p>
          <a:endParaRPr lang="en-US"/>
        </a:p>
      </dgm:t>
    </dgm:pt>
    <dgm:pt modelId="{6B283C77-908F-4E70-AA3E-674D36B8373F}" type="sibTrans" cxnId="{1E2D21FC-AE4B-40AA-8348-272FB29D3785}">
      <dgm:prSet/>
      <dgm:spPr/>
      <dgm:t>
        <a:bodyPr/>
        <a:lstStyle/>
        <a:p>
          <a:endParaRPr lang="en-US"/>
        </a:p>
      </dgm:t>
    </dgm:pt>
    <dgm:pt modelId="{37F2DF5F-5785-47D1-9F48-753ECB4383B4}">
      <dgm:prSet custT="1"/>
      <dgm:spPr/>
      <dgm:t>
        <a:bodyPr/>
        <a:lstStyle/>
        <a:p>
          <a:pPr algn="ctr"/>
          <a:r>
            <a:rPr lang="en-US" sz="40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Tools Used</a:t>
          </a:r>
        </a:p>
      </dgm:t>
    </dgm:pt>
    <dgm:pt modelId="{90EFAB29-9E35-4987-B517-DA4D15D6587A}" type="parTrans" cxnId="{D8C6C7B2-9DFF-4A6D-B144-55BAC15C6C21}">
      <dgm:prSet/>
      <dgm:spPr/>
      <dgm:t>
        <a:bodyPr/>
        <a:lstStyle/>
        <a:p>
          <a:endParaRPr lang="en-US"/>
        </a:p>
      </dgm:t>
    </dgm:pt>
    <dgm:pt modelId="{AC4AA1FD-0610-4361-BBB3-CC32F6B8A6E5}" type="sibTrans" cxnId="{D8C6C7B2-9DFF-4A6D-B144-55BAC15C6C21}">
      <dgm:prSet/>
      <dgm:spPr/>
      <dgm:t>
        <a:bodyPr/>
        <a:lstStyle/>
        <a:p>
          <a:endParaRPr lang="en-US"/>
        </a:p>
      </dgm:t>
    </dgm:pt>
    <dgm:pt modelId="{35D2068E-F90E-446F-A96B-4B84054A8196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Flask </a:t>
          </a:r>
        </a:p>
      </dgm:t>
    </dgm:pt>
    <dgm:pt modelId="{3ED5CDC5-A677-4005-869F-8BA9C474CE2D}" type="parTrans" cxnId="{2195DE99-21D8-4DA7-92C8-FFDC53A2C7E9}">
      <dgm:prSet/>
      <dgm:spPr/>
      <dgm:t>
        <a:bodyPr/>
        <a:lstStyle/>
        <a:p>
          <a:endParaRPr lang="en-US"/>
        </a:p>
      </dgm:t>
    </dgm:pt>
    <dgm:pt modelId="{7FB02533-8614-451C-8ACD-47CAB7848FBB}" type="sibTrans" cxnId="{2195DE99-21D8-4DA7-92C8-FFDC53A2C7E9}">
      <dgm:prSet/>
      <dgm:spPr/>
      <dgm:t>
        <a:bodyPr/>
        <a:lstStyle/>
        <a:p>
          <a:endParaRPr lang="en-US"/>
        </a:p>
      </dgm:t>
    </dgm:pt>
    <dgm:pt modelId="{1C46D79D-0599-43D4-AFAB-8C8D5FC4A5C1}">
      <dgm:prSet custT="1"/>
      <dgm:spPr/>
      <dgm:t>
        <a:bodyPr/>
        <a:lstStyle/>
        <a:p>
          <a:pPr algn="ctr"/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HTML/CSS/JS</a:t>
          </a:r>
        </a:p>
      </dgm:t>
    </dgm:pt>
    <dgm:pt modelId="{3C1C621D-3C7F-4FAE-80E2-AAA63486EB17}" type="parTrans" cxnId="{8D53F2D4-95B7-45B5-9CA3-2CABEEF154AB}">
      <dgm:prSet/>
      <dgm:spPr/>
      <dgm:t>
        <a:bodyPr/>
        <a:lstStyle/>
        <a:p>
          <a:endParaRPr lang="en-US"/>
        </a:p>
      </dgm:t>
    </dgm:pt>
    <dgm:pt modelId="{F228B61A-D4F4-4292-8C91-9D5819F5F62A}" type="sibTrans" cxnId="{8D53F2D4-95B7-45B5-9CA3-2CABEEF154AB}">
      <dgm:prSet/>
      <dgm:spPr/>
      <dgm:t>
        <a:bodyPr/>
        <a:lstStyle/>
        <a:p>
          <a:endParaRPr lang="en-US"/>
        </a:p>
      </dgm:t>
    </dgm:pt>
    <dgm:pt modelId="{452F0E71-E301-4241-A883-F0FE9210A955}">
      <dgm:prSet custT="1"/>
      <dgm:spPr/>
      <dgm:t>
        <a:bodyPr/>
        <a:lstStyle/>
        <a:p>
          <a:pPr algn="ctr"/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Fresh </a:t>
          </a:r>
        </a:p>
      </dgm:t>
    </dgm:pt>
    <dgm:pt modelId="{E3A63808-BE36-4071-8C71-6E96B7437CBF}" type="parTrans" cxnId="{74E8D059-3938-481D-A9E5-70B0D64D5B7B}">
      <dgm:prSet/>
      <dgm:spPr/>
      <dgm:t>
        <a:bodyPr/>
        <a:lstStyle/>
        <a:p>
          <a:endParaRPr lang="en-US"/>
        </a:p>
      </dgm:t>
    </dgm:pt>
    <dgm:pt modelId="{893169B3-FADE-498B-BFCA-15E933DC26FE}" type="sibTrans" cxnId="{74E8D059-3938-481D-A9E5-70B0D64D5B7B}">
      <dgm:prSet/>
      <dgm:spPr/>
      <dgm:t>
        <a:bodyPr/>
        <a:lstStyle/>
        <a:p>
          <a:endParaRPr lang="en-US"/>
        </a:p>
      </dgm:t>
    </dgm:pt>
    <dgm:pt modelId="{59FDE189-71B4-448D-89BD-03AAA0FCFE69}">
      <dgm:prSet phldrT="[Text]" custT="1"/>
      <dgm:spPr/>
      <dgm:t>
        <a:bodyPr/>
        <a:lstStyle/>
        <a:p>
          <a:pPr algn="ctr"/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Heroku</a:t>
          </a:r>
        </a:p>
      </dgm:t>
    </dgm:pt>
    <dgm:pt modelId="{00453F60-0935-4A1D-9789-C0B096DDCA28}" type="parTrans" cxnId="{2B9C6DD6-A625-4AD6-95B7-C0BECE564DA9}">
      <dgm:prSet/>
      <dgm:spPr/>
      <dgm:t>
        <a:bodyPr/>
        <a:lstStyle/>
        <a:p>
          <a:endParaRPr lang="en-US"/>
        </a:p>
      </dgm:t>
    </dgm:pt>
    <dgm:pt modelId="{8B862912-94D9-4BDA-98AE-6FCF2AB6C6F3}" type="sibTrans" cxnId="{2B9C6DD6-A625-4AD6-95B7-C0BECE564DA9}">
      <dgm:prSet/>
      <dgm:spPr/>
      <dgm:t>
        <a:bodyPr/>
        <a:lstStyle/>
        <a:p>
          <a:endParaRPr lang="en-US"/>
        </a:p>
      </dgm:t>
    </dgm:pt>
    <dgm:pt modelId="{BEE5EF9A-3867-476C-9811-1928E06B8020}">
      <dgm:prSet phldrT="[Text]" custT="1"/>
      <dgm:spPr/>
      <dgm:t>
        <a:bodyPr/>
        <a:lstStyle/>
        <a:p>
          <a:pPr algn="ctr"/>
          <a:r>
            <a:rPr lang="en-US" sz="1600" b="1" dirty="0">
              <a:latin typeface="Times New Roman" panose="02020603050405020304" pitchFamily="18" charset="0"/>
              <a:cs typeface="Times New Roman" panose="02020603050405020304" pitchFamily="18" charset="0"/>
            </a:rPr>
            <a:t>Machine Learning</a:t>
          </a:r>
        </a:p>
      </dgm:t>
    </dgm:pt>
    <dgm:pt modelId="{C3EDE811-2DDF-4DEA-8F3A-5B588D771F60}" type="parTrans" cxnId="{385D26E5-D9BD-462C-B4D3-5D70DCFBE651}">
      <dgm:prSet/>
      <dgm:spPr/>
      <dgm:t>
        <a:bodyPr/>
        <a:lstStyle/>
        <a:p>
          <a:endParaRPr lang="en-US"/>
        </a:p>
      </dgm:t>
    </dgm:pt>
    <dgm:pt modelId="{2BB290AD-8A6A-422F-8757-EA5BE2395351}" type="sibTrans" cxnId="{385D26E5-D9BD-462C-B4D3-5D70DCFBE651}">
      <dgm:prSet/>
      <dgm:spPr/>
      <dgm:t>
        <a:bodyPr/>
        <a:lstStyle/>
        <a:p>
          <a:endParaRPr lang="en-US"/>
        </a:p>
      </dgm:t>
    </dgm:pt>
    <dgm:pt modelId="{A1C56700-F688-483A-A3C6-702368624D55}" type="pres">
      <dgm:prSet presAssocID="{5677B55D-56CA-4F0E-8D3B-494E0BB5276F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3D7B18A7-7E1F-439A-B69E-FF879ED9B932}" type="pres">
      <dgm:prSet presAssocID="{CBE2170E-70E3-42D6-B5D6-C8F099879EC5}" presName="horFlow" presStyleCnt="0"/>
      <dgm:spPr/>
    </dgm:pt>
    <dgm:pt modelId="{07559AC2-74D8-461D-9647-FE3246969BDE}" type="pres">
      <dgm:prSet presAssocID="{CBE2170E-70E3-42D6-B5D6-C8F099879EC5}" presName="bigChev" presStyleLbl="node1" presStyleIdx="0" presStyleCnt="4"/>
      <dgm:spPr/>
    </dgm:pt>
    <dgm:pt modelId="{F41676EA-3DC5-4425-9B77-D9B7152813D6}" type="pres">
      <dgm:prSet presAssocID="{E6024F24-8CD9-4D8E-A6E6-9882BC68B2A4}" presName="parTrans" presStyleCnt="0"/>
      <dgm:spPr/>
    </dgm:pt>
    <dgm:pt modelId="{C1392E02-E940-40FC-AB71-6A81E4E6C7ED}" type="pres">
      <dgm:prSet presAssocID="{AD89E578-FBC2-45EF-B42C-7F2581A1A763}" presName="node" presStyleLbl="alignAccFollowNode1" presStyleIdx="0" presStyleCnt="10">
        <dgm:presLayoutVars>
          <dgm:bulletEnabled val="1"/>
        </dgm:presLayoutVars>
      </dgm:prSet>
      <dgm:spPr/>
    </dgm:pt>
    <dgm:pt modelId="{240970D3-615C-4AED-AA08-7B7C582A1A25}" type="pres">
      <dgm:prSet presAssocID="{6DC8440D-A1EE-428B-B6A9-9E9E4B32609A}" presName="sibTrans" presStyleCnt="0"/>
      <dgm:spPr/>
    </dgm:pt>
    <dgm:pt modelId="{28518186-5E6C-4156-BD6F-D506B9DC4BC9}" type="pres">
      <dgm:prSet presAssocID="{5557EC51-A9F7-4A43-8C16-865133D0DB26}" presName="node" presStyleLbl="alignAccFollowNode1" presStyleIdx="1" presStyleCnt="10">
        <dgm:presLayoutVars>
          <dgm:bulletEnabled val="1"/>
        </dgm:presLayoutVars>
      </dgm:prSet>
      <dgm:spPr/>
    </dgm:pt>
    <dgm:pt modelId="{ED423BB8-DE74-417B-8591-F35FC96CD15C}" type="pres">
      <dgm:prSet presAssocID="{9061ABA5-566B-4C66-978E-552DA8091627}" presName="sibTrans" presStyleCnt="0"/>
      <dgm:spPr/>
    </dgm:pt>
    <dgm:pt modelId="{52C9DD04-1AC1-4BBD-9C89-E95FD08BA9C3}" type="pres">
      <dgm:prSet presAssocID="{39CD2851-7C41-48A2-B4A3-2DDDC6EA8F70}" presName="node" presStyleLbl="alignAccFollowNode1" presStyleIdx="2" presStyleCnt="10">
        <dgm:presLayoutVars>
          <dgm:bulletEnabled val="1"/>
        </dgm:presLayoutVars>
      </dgm:prSet>
      <dgm:spPr/>
    </dgm:pt>
    <dgm:pt modelId="{FA105AA0-72CF-4AB3-AAF3-8F111B1E2960}" type="pres">
      <dgm:prSet presAssocID="{CBE2170E-70E3-42D6-B5D6-C8F099879EC5}" presName="vSp" presStyleCnt="0"/>
      <dgm:spPr/>
    </dgm:pt>
    <dgm:pt modelId="{436104BE-783D-4892-A270-4608227F67BF}" type="pres">
      <dgm:prSet presAssocID="{90C6ACCB-25CB-4D26-8E7F-0BE2F4606EAF}" presName="horFlow" presStyleCnt="0"/>
      <dgm:spPr/>
    </dgm:pt>
    <dgm:pt modelId="{6FAD1C33-942C-4342-8553-FC8F5AECE649}" type="pres">
      <dgm:prSet presAssocID="{90C6ACCB-25CB-4D26-8E7F-0BE2F4606EAF}" presName="bigChev" presStyleLbl="node1" presStyleIdx="1" presStyleCnt="4" custScaleX="117793"/>
      <dgm:spPr/>
    </dgm:pt>
    <dgm:pt modelId="{1B34FFC9-2686-4D96-B6AE-DC8FE3B13EB3}" type="pres">
      <dgm:prSet presAssocID="{E4792E54-5D04-4CE3-BBA8-FC58A210F233}" presName="parTrans" presStyleCnt="0"/>
      <dgm:spPr/>
    </dgm:pt>
    <dgm:pt modelId="{B4138384-35D1-43DC-AC2A-DA633DA8BD6E}" type="pres">
      <dgm:prSet presAssocID="{FD3A0DDD-C49B-482F-B999-E9E56D9F2212}" presName="node" presStyleLbl="alignAccFollowNode1" presStyleIdx="3" presStyleCnt="10">
        <dgm:presLayoutVars>
          <dgm:bulletEnabled val="1"/>
        </dgm:presLayoutVars>
      </dgm:prSet>
      <dgm:spPr/>
    </dgm:pt>
    <dgm:pt modelId="{F4510800-450F-4EEF-8933-9B4C38ED3CF8}" type="pres">
      <dgm:prSet presAssocID="{82789A12-3C34-42A2-BE6D-8F5E1AD0CB7E}" presName="sibTrans" presStyleCnt="0"/>
      <dgm:spPr/>
    </dgm:pt>
    <dgm:pt modelId="{456EDBB2-A42D-4EE7-95FE-55458FA4BE20}" type="pres">
      <dgm:prSet presAssocID="{452F0E71-E301-4241-A883-F0FE9210A955}" presName="node" presStyleLbl="alignAccFollowNode1" presStyleIdx="4" presStyleCnt="10">
        <dgm:presLayoutVars>
          <dgm:bulletEnabled val="1"/>
        </dgm:presLayoutVars>
      </dgm:prSet>
      <dgm:spPr/>
    </dgm:pt>
    <dgm:pt modelId="{DCE66E6D-6CF0-4962-9EC1-B9D7973C2D5A}" type="pres">
      <dgm:prSet presAssocID="{90C6ACCB-25CB-4D26-8E7F-0BE2F4606EAF}" presName="vSp" presStyleCnt="0"/>
      <dgm:spPr/>
    </dgm:pt>
    <dgm:pt modelId="{725D0942-D99A-4400-8B82-6A5B94E887C2}" type="pres">
      <dgm:prSet presAssocID="{89926E5D-1AD4-4D53-9B70-D4725D408D92}" presName="horFlow" presStyleCnt="0"/>
      <dgm:spPr/>
    </dgm:pt>
    <dgm:pt modelId="{CB56F10F-3B47-4CC0-BEF2-1AAB5AA22409}" type="pres">
      <dgm:prSet presAssocID="{89926E5D-1AD4-4D53-9B70-D4725D408D92}" presName="bigChev" presStyleLbl="node1" presStyleIdx="2" presStyleCnt="4"/>
      <dgm:spPr/>
    </dgm:pt>
    <dgm:pt modelId="{68ED09B0-8B75-41A2-AE4A-825A7320F0F6}" type="pres">
      <dgm:prSet presAssocID="{1C0CC3FD-195A-431B-8F2F-20E4E98B7FEB}" presName="parTrans" presStyleCnt="0"/>
      <dgm:spPr/>
    </dgm:pt>
    <dgm:pt modelId="{23FD0001-9D48-4EE1-972C-AC7C1FF2411A}" type="pres">
      <dgm:prSet presAssocID="{BDF31771-B513-49C0-9F64-B72EC46663FD}" presName="node" presStyleLbl="alignAccFollowNode1" presStyleIdx="5" presStyleCnt="10">
        <dgm:presLayoutVars>
          <dgm:bulletEnabled val="1"/>
        </dgm:presLayoutVars>
      </dgm:prSet>
      <dgm:spPr/>
    </dgm:pt>
    <dgm:pt modelId="{185AB978-9C07-4C5A-957C-8496101E2872}" type="pres">
      <dgm:prSet presAssocID="{89926E5D-1AD4-4D53-9B70-D4725D408D92}" presName="vSp" presStyleCnt="0"/>
      <dgm:spPr/>
    </dgm:pt>
    <dgm:pt modelId="{ADEBB6C3-E90E-46D9-9BED-70355D34A5DB}" type="pres">
      <dgm:prSet presAssocID="{37F2DF5F-5785-47D1-9F48-753ECB4383B4}" presName="horFlow" presStyleCnt="0"/>
      <dgm:spPr/>
    </dgm:pt>
    <dgm:pt modelId="{F4D4217F-1160-4958-920E-4B0DBB9AFF00}" type="pres">
      <dgm:prSet presAssocID="{37F2DF5F-5785-47D1-9F48-753ECB4383B4}" presName="bigChev" presStyleLbl="node1" presStyleIdx="3" presStyleCnt="4"/>
      <dgm:spPr/>
    </dgm:pt>
    <dgm:pt modelId="{0714587F-7A05-4ABD-BB2F-3BC777BFEFD8}" type="pres">
      <dgm:prSet presAssocID="{3ED5CDC5-A677-4005-869F-8BA9C474CE2D}" presName="parTrans" presStyleCnt="0"/>
      <dgm:spPr/>
    </dgm:pt>
    <dgm:pt modelId="{CDDEF990-9311-4524-A57D-CD4D2015CE4E}" type="pres">
      <dgm:prSet presAssocID="{35D2068E-F90E-446F-A96B-4B84054A8196}" presName="node" presStyleLbl="alignAccFollowNode1" presStyleIdx="6" presStyleCnt="10">
        <dgm:presLayoutVars>
          <dgm:bulletEnabled val="1"/>
        </dgm:presLayoutVars>
      </dgm:prSet>
      <dgm:spPr/>
    </dgm:pt>
    <dgm:pt modelId="{25B226B2-C312-4579-A5F8-F537F02B574E}" type="pres">
      <dgm:prSet presAssocID="{7FB02533-8614-451C-8ACD-47CAB7848FBB}" presName="sibTrans" presStyleCnt="0"/>
      <dgm:spPr/>
    </dgm:pt>
    <dgm:pt modelId="{CAB726A6-309E-4767-AA86-DE6DA4EB8935}" type="pres">
      <dgm:prSet presAssocID="{1C46D79D-0599-43D4-AFAB-8C8D5FC4A5C1}" presName="node" presStyleLbl="alignAccFollowNode1" presStyleIdx="7" presStyleCnt="10" custScaleX="104838">
        <dgm:presLayoutVars>
          <dgm:bulletEnabled val="1"/>
        </dgm:presLayoutVars>
      </dgm:prSet>
      <dgm:spPr/>
    </dgm:pt>
    <dgm:pt modelId="{E43BBFF3-137E-4EF7-BF90-BC330A974E16}" type="pres">
      <dgm:prSet presAssocID="{F228B61A-D4F4-4292-8C91-9D5819F5F62A}" presName="sibTrans" presStyleCnt="0"/>
      <dgm:spPr/>
    </dgm:pt>
    <dgm:pt modelId="{2B810820-7ADB-4B1E-AABE-8A621766D993}" type="pres">
      <dgm:prSet presAssocID="{59FDE189-71B4-448D-89BD-03AAA0FCFE69}" presName="node" presStyleLbl="alignAccFollowNode1" presStyleIdx="8" presStyleCnt="10">
        <dgm:presLayoutVars>
          <dgm:bulletEnabled val="1"/>
        </dgm:presLayoutVars>
      </dgm:prSet>
      <dgm:spPr/>
    </dgm:pt>
    <dgm:pt modelId="{FEEF0701-53BA-4B38-B87D-BC45076E05C8}" type="pres">
      <dgm:prSet presAssocID="{8B862912-94D9-4BDA-98AE-6FCF2AB6C6F3}" presName="sibTrans" presStyleCnt="0"/>
      <dgm:spPr/>
    </dgm:pt>
    <dgm:pt modelId="{753267D6-6FE4-4210-BFC2-007AE1BB1358}" type="pres">
      <dgm:prSet presAssocID="{BEE5EF9A-3867-476C-9811-1928E06B8020}" presName="node" presStyleLbl="alignAccFollowNode1" presStyleIdx="9" presStyleCnt="10">
        <dgm:presLayoutVars>
          <dgm:bulletEnabled val="1"/>
        </dgm:presLayoutVars>
      </dgm:prSet>
      <dgm:spPr/>
    </dgm:pt>
  </dgm:ptLst>
  <dgm:cxnLst>
    <dgm:cxn modelId="{5764291E-53EC-4FE5-BAF4-797F2790D0CA}" type="presOf" srcId="{AD89E578-FBC2-45EF-B42C-7F2581A1A763}" destId="{C1392E02-E940-40FC-AB71-6A81E4E6C7ED}" srcOrd="0" destOrd="0" presId="urn:microsoft.com/office/officeart/2005/8/layout/lProcess3"/>
    <dgm:cxn modelId="{2656FA2C-5FBC-429D-B07A-C810729F9BFC}" type="presOf" srcId="{89926E5D-1AD4-4D53-9B70-D4725D408D92}" destId="{CB56F10F-3B47-4CC0-BEF2-1AAB5AA22409}" srcOrd="0" destOrd="0" presId="urn:microsoft.com/office/officeart/2005/8/layout/lProcess3"/>
    <dgm:cxn modelId="{E54C3F2F-84FA-4F67-928C-C26808BB2B1D}" srcId="{CBE2170E-70E3-42D6-B5D6-C8F099879EC5}" destId="{39CD2851-7C41-48A2-B4A3-2DDDC6EA8F70}" srcOrd="2" destOrd="0" parTransId="{6E1C2372-2C0D-462D-A150-46D79CA83E76}" sibTransId="{C5CA7308-955A-4E2D-A9D4-50DF53B3B24E}"/>
    <dgm:cxn modelId="{C2A4ED35-24C0-4DF8-B87A-C49B5813F5AC}" type="presOf" srcId="{90C6ACCB-25CB-4D26-8E7F-0BE2F4606EAF}" destId="{6FAD1C33-942C-4342-8553-FC8F5AECE649}" srcOrd="0" destOrd="0" presId="urn:microsoft.com/office/officeart/2005/8/layout/lProcess3"/>
    <dgm:cxn modelId="{238D3137-1A56-4539-96C1-BA098A2108A0}" type="presOf" srcId="{1C46D79D-0599-43D4-AFAB-8C8D5FC4A5C1}" destId="{CAB726A6-309E-4767-AA86-DE6DA4EB8935}" srcOrd="0" destOrd="0" presId="urn:microsoft.com/office/officeart/2005/8/layout/lProcess3"/>
    <dgm:cxn modelId="{780AE83F-F8DA-4BAE-8570-4DCFD9280C58}" type="presOf" srcId="{35D2068E-F90E-446F-A96B-4B84054A8196}" destId="{CDDEF990-9311-4524-A57D-CD4D2015CE4E}" srcOrd="0" destOrd="0" presId="urn:microsoft.com/office/officeart/2005/8/layout/lProcess3"/>
    <dgm:cxn modelId="{4F29975D-C6A3-4BAD-8564-854B1B72D071}" type="presOf" srcId="{39CD2851-7C41-48A2-B4A3-2DDDC6EA8F70}" destId="{52C9DD04-1AC1-4BBD-9C89-E95FD08BA9C3}" srcOrd="0" destOrd="0" presId="urn:microsoft.com/office/officeart/2005/8/layout/lProcess3"/>
    <dgm:cxn modelId="{6AF40E5F-7805-4141-AE2A-FBD77B1F30C0}" type="presOf" srcId="{CBE2170E-70E3-42D6-B5D6-C8F099879EC5}" destId="{07559AC2-74D8-461D-9647-FE3246969BDE}" srcOrd="0" destOrd="0" presId="urn:microsoft.com/office/officeart/2005/8/layout/lProcess3"/>
    <dgm:cxn modelId="{3ACB126A-0ADC-48F9-A5F0-BF6E191E92AC}" type="presOf" srcId="{37F2DF5F-5785-47D1-9F48-753ECB4383B4}" destId="{F4D4217F-1160-4958-920E-4B0DBB9AFF00}" srcOrd="0" destOrd="0" presId="urn:microsoft.com/office/officeart/2005/8/layout/lProcess3"/>
    <dgm:cxn modelId="{74E8D059-3938-481D-A9E5-70B0D64D5B7B}" srcId="{90C6ACCB-25CB-4D26-8E7F-0BE2F4606EAF}" destId="{452F0E71-E301-4241-A883-F0FE9210A955}" srcOrd="1" destOrd="0" parTransId="{E3A63808-BE36-4071-8C71-6E96B7437CBF}" sibTransId="{893169B3-FADE-498B-BFCA-15E933DC26FE}"/>
    <dgm:cxn modelId="{49BA3D7D-208A-4561-868C-60447BE0328D}" type="presOf" srcId="{5557EC51-A9F7-4A43-8C16-865133D0DB26}" destId="{28518186-5E6C-4156-BD6F-D506B9DC4BC9}" srcOrd="0" destOrd="0" presId="urn:microsoft.com/office/officeart/2005/8/layout/lProcess3"/>
    <dgm:cxn modelId="{60A9C684-B294-4FC2-A93C-9A205698DD32}" srcId="{5677B55D-56CA-4F0E-8D3B-494E0BB5276F}" destId="{89926E5D-1AD4-4D53-9B70-D4725D408D92}" srcOrd="2" destOrd="0" parTransId="{9C5578CA-F991-45E0-853B-A40681CE4203}" sibTransId="{326CE1F2-E513-46AE-9988-5593C42C8479}"/>
    <dgm:cxn modelId="{D2C6CB95-C28B-4E61-9B19-626F13B36AA4}" srcId="{5677B55D-56CA-4F0E-8D3B-494E0BB5276F}" destId="{90C6ACCB-25CB-4D26-8E7F-0BE2F4606EAF}" srcOrd="1" destOrd="0" parTransId="{EA27BF69-9509-430D-B7E3-7D79FEC89668}" sibTransId="{77B4B977-215D-47CA-B1E2-3255E0F2F0F6}"/>
    <dgm:cxn modelId="{E5077F97-9A2B-4CBE-8864-47AC51E64E4B}" srcId="{5677B55D-56CA-4F0E-8D3B-494E0BB5276F}" destId="{CBE2170E-70E3-42D6-B5D6-C8F099879EC5}" srcOrd="0" destOrd="0" parTransId="{D02D2472-A602-46C1-9324-30BD0B107016}" sibTransId="{D363D2AF-BCB4-4D54-A438-F93B8274D3C8}"/>
    <dgm:cxn modelId="{2195DE99-21D8-4DA7-92C8-FFDC53A2C7E9}" srcId="{37F2DF5F-5785-47D1-9F48-753ECB4383B4}" destId="{35D2068E-F90E-446F-A96B-4B84054A8196}" srcOrd="0" destOrd="0" parTransId="{3ED5CDC5-A677-4005-869F-8BA9C474CE2D}" sibTransId="{7FB02533-8614-451C-8ACD-47CAB7848FBB}"/>
    <dgm:cxn modelId="{104C37A3-139A-49F4-AA39-A7E560935671}" type="presOf" srcId="{BDF31771-B513-49C0-9F64-B72EC46663FD}" destId="{23FD0001-9D48-4EE1-972C-AC7C1FF2411A}" srcOrd="0" destOrd="0" presId="urn:microsoft.com/office/officeart/2005/8/layout/lProcess3"/>
    <dgm:cxn modelId="{C46E3EA4-38A9-431D-8C8F-E83EB477F63B}" type="presOf" srcId="{FD3A0DDD-C49B-482F-B999-E9E56D9F2212}" destId="{B4138384-35D1-43DC-AC2A-DA633DA8BD6E}" srcOrd="0" destOrd="0" presId="urn:microsoft.com/office/officeart/2005/8/layout/lProcess3"/>
    <dgm:cxn modelId="{B58332A5-6F99-4556-AF1B-8EF36A4851C2}" type="presOf" srcId="{59FDE189-71B4-448D-89BD-03AAA0FCFE69}" destId="{2B810820-7ADB-4B1E-AABE-8A621766D993}" srcOrd="0" destOrd="0" presId="urn:microsoft.com/office/officeart/2005/8/layout/lProcess3"/>
    <dgm:cxn modelId="{F295CEAB-9FB7-4D7F-861F-20E9F097BD51}" srcId="{CBE2170E-70E3-42D6-B5D6-C8F099879EC5}" destId="{AD89E578-FBC2-45EF-B42C-7F2581A1A763}" srcOrd="0" destOrd="0" parTransId="{E6024F24-8CD9-4D8E-A6E6-9882BC68B2A4}" sibTransId="{6DC8440D-A1EE-428B-B6A9-9E9E4B32609A}"/>
    <dgm:cxn modelId="{D8C6C7B2-9DFF-4A6D-B144-55BAC15C6C21}" srcId="{5677B55D-56CA-4F0E-8D3B-494E0BB5276F}" destId="{37F2DF5F-5785-47D1-9F48-753ECB4383B4}" srcOrd="3" destOrd="0" parTransId="{90EFAB29-9E35-4987-B517-DA4D15D6587A}" sibTransId="{AC4AA1FD-0610-4361-BBB3-CC32F6B8A6E5}"/>
    <dgm:cxn modelId="{A4D17BB3-6628-42B1-8969-39988870162A}" srcId="{CBE2170E-70E3-42D6-B5D6-C8F099879EC5}" destId="{5557EC51-A9F7-4A43-8C16-865133D0DB26}" srcOrd="1" destOrd="0" parTransId="{CA67AD11-2593-4319-AB81-C112D3626275}" sibTransId="{9061ABA5-566B-4C66-978E-552DA8091627}"/>
    <dgm:cxn modelId="{C0E403C7-F93F-444F-B76F-879E8BED364A}" type="presOf" srcId="{BEE5EF9A-3867-476C-9811-1928E06B8020}" destId="{753267D6-6FE4-4210-BFC2-007AE1BB1358}" srcOrd="0" destOrd="0" presId="urn:microsoft.com/office/officeart/2005/8/layout/lProcess3"/>
    <dgm:cxn modelId="{FCB882CF-799E-4C27-9CC3-6BCA64872AE1}" srcId="{90C6ACCB-25CB-4D26-8E7F-0BE2F4606EAF}" destId="{FD3A0DDD-C49B-482F-B999-E9E56D9F2212}" srcOrd="0" destOrd="0" parTransId="{E4792E54-5D04-4CE3-BBA8-FC58A210F233}" sibTransId="{82789A12-3C34-42A2-BE6D-8F5E1AD0CB7E}"/>
    <dgm:cxn modelId="{8D53F2D4-95B7-45B5-9CA3-2CABEEF154AB}" srcId="{37F2DF5F-5785-47D1-9F48-753ECB4383B4}" destId="{1C46D79D-0599-43D4-AFAB-8C8D5FC4A5C1}" srcOrd="1" destOrd="0" parTransId="{3C1C621D-3C7F-4FAE-80E2-AAA63486EB17}" sibTransId="{F228B61A-D4F4-4292-8C91-9D5819F5F62A}"/>
    <dgm:cxn modelId="{2B9C6DD6-A625-4AD6-95B7-C0BECE564DA9}" srcId="{37F2DF5F-5785-47D1-9F48-753ECB4383B4}" destId="{59FDE189-71B4-448D-89BD-03AAA0FCFE69}" srcOrd="2" destOrd="0" parTransId="{00453F60-0935-4A1D-9789-C0B096DDCA28}" sibTransId="{8B862912-94D9-4BDA-98AE-6FCF2AB6C6F3}"/>
    <dgm:cxn modelId="{385D26E5-D9BD-462C-B4D3-5D70DCFBE651}" srcId="{37F2DF5F-5785-47D1-9F48-753ECB4383B4}" destId="{BEE5EF9A-3867-476C-9811-1928E06B8020}" srcOrd="3" destOrd="0" parTransId="{C3EDE811-2DDF-4DEA-8F3A-5B588D771F60}" sibTransId="{2BB290AD-8A6A-422F-8757-EA5BE2395351}"/>
    <dgm:cxn modelId="{1FB0F9F3-1534-449A-A6BF-6AA3B6A268BF}" type="presOf" srcId="{5677B55D-56CA-4F0E-8D3B-494E0BB5276F}" destId="{A1C56700-F688-483A-A3C6-702368624D55}" srcOrd="0" destOrd="0" presId="urn:microsoft.com/office/officeart/2005/8/layout/lProcess3"/>
    <dgm:cxn modelId="{1E2D21FC-AE4B-40AA-8348-272FB29D3785}" srcId="{89926E5D-1AD4-4D53-9B70-D4725D408D92}" destId="{BDF31771-B513-49C0-9F64-B72EC46663FD}" srcOrd="0" destOrd="0" parTransId="{1C0CC3FD-195A-431B-8F2F-20E4E98B7FEB}" sibTransId="{6B283C77-908F-4E70-AA3E-674D36B8373F}"/>
    <dgm:cxn modelId="{D73AFDFC-2930-4D99-B38A-36956ED7FE19}" type="presOf" srcId="{452F0E71-E301-4241-A883-F0FE9210A955}" destId="{456EDBB2-A42D-4EE7-95FE-55458FA4BE20}" srcOrd="0" destOrd="0" presId="urn:microsoft.com/office/officeart/2005/8/layout/lProcess3"/>
    <dgm:cxn modelId="{D31D081D-514E-4740-8AF1-5AE5B5E7FE25}" type="presParOf" srcId="{A1C56700-F688-483A-A3C6-702368624D55}" destId="{3D7B18A7-7E1F-439A-B69E-FF879ED9B932}" srcOrd="0" destOrd="0" presId="urn:microsoft.com/office/officeart/2005/8/layout/lProcess3"/>
    <dgm:cxn modelId="{C0870C6D-8114-495E-8D4B-758E8A5D929D}" type="presParOf" srcId="{3D7B18A7-7E1F-439A-B69E-FF879ED9B932}" destId="{07559AC2-74D8-461D-9647-FE3246969BDE}" srcOrd="0" destOrd="0" presId="urn:microsoft.com/office/officeart/2005/8/layout/lProcess3"/>
    <dgm:cxn modelId="{4A79F2FC-01A2-4E0C-85FD-B819DCB39157}" type="presParOf" srcId="{3D7B18A7-7E1F-439A-B69E-FF879ED9B932}" destId="{F41676EA-3DC5-4425-9B77-D9B7152813D6}" srcOrd="1" destOrd="0" presId="urn:microsoft.com/office/officeart/2005/8/layout/lProcess3"/>
    <dgm:cxn modelId="{1F20CC72-F6C1-492E-AE24-D6F350D3B0F3}" type="presParOf" srcId="{3D7B18A7-7E1F-439A-B69E-FF879ED9B932}" destId="{C1392E02-E940-40FC-AB71-6A81E4E6C7ED}" srcOrd="2" destOrd="0" presId="urn:microsoft.com/office/officeart/2005/8/layout/lProcess3"/>
    <dgm:cxn modelId="{193F2EBA-186E-4C5B-B94B-F54DAD1FA506}" type="presParOf" srcId="{3D7B18A7-7E1F-439A-B69E-FF879ED9B932}" destId="{240970D3-615C-4AED-AA08-7B7C582A1A25}" srcOrd="3" destOrd="0" presId="urn:microsoft.com/office/officeart/2005/8/layout/lProcess3"/>
    <dgm:cxn modelId="{54A6809D-8014-4D1E-9EB7-0DDEFAC31EDA}" type="presParOf" srcId="{3D7B18A7-7E1F-439A-B69E-FF879ED9B932}" destId="{28518186-5E6C-4156-BD6F-D506B9DC4BC9}" srcOrd="4" destOrd="0" presId="urn:microsoft.com/office/officeart/2005/8/layout/lProcess3"/>
    <dgm:cxn modelId="{CB77866A-4BE1-4AC2-B2E8-F1B689F1DB15}" type="presParOf" srcId="{3D7B18A7-7E1F-439A-B69E-FF879ED9B932}" destId="{ED423BB8-DE74-417B-8591-F35FC96CD15C}" srcOrd="5" destOrd="0" presId="urn:microsoft.com/office/officeart/2005/8/layout/lProcess3"/>
    <dgm:cxn modelId="{8624975B-E1BD-4A17-8DA8-4069956C50CC}" type="presParOf" srcId="{3D7B18A7-7E1F-439A-B69E-FF879ED9B932}" destId="{52C9DD04-1AC1-4BBD-9C89-E95FD08BA9C3}" srcOrd="6" destOrd="0" presId="urn:microsoft.com/office/officeart/2005/8/layout/lProcess3"/>
    <dgm:cxn modelId="{BDAD723A-C35E-4244-84B2-CC50091626C3}" type="presParOf" srcId="{A1C56700-F688-483A-A3C6-702368624D55}" destId="{FA105AA0-72CF-4AB3-AAF3-8F111B1E2960}" srcOrd="1" destOrd="0" presId="urn:microsoft.com/office/officeart/2005/8/layout/lProcess3"/>
    <dgm:cxn modelId="{1AC50655-EAC3-4B39-8F8B-9772CCB88A4D}" type="presParOf" srcId="{A1C56700-F688-483A-A3C6-702368624D55}" destId="{436104BE-783D-4892-A270-4608227F67BF}" srcOrd="2" destOrd="0" presId="urn:microsoft.com/office/officeart/2005/8/layout/lProcess3"/>
    <dgm:cxn modelId="{2E89AD86-7E5B-4E53-978E-F04B2F7A4D4C}" type="presParOf" srcId="{436104BE-783D-4892-A270-4608227F67BF}" destId="{6FAD1C33-942C-4342-8553-FC8F5AECE649}" srcOrd="0" destOrd="0" presId="urn:microsoft.com/office/officeart/2005/8/layout/lProcess3"/>
    <dgm:cxn modelId="{06D1A815-8126-4A52-8D10-2A71ECBD90F5}" type="presParOf" srcId="{436104BE-783D-4892-A270-4608227F67BF}" destId="{1B34FFC9-2686-4D96-B6AE-DC8FE3B13EB3}" srcOrd="1" destOrd="0" presId="urn:microsoft.com/office/officeart/2005/8/layout/lProcess3"/>
    <dgm:cxn modelId="{A17D25C1-A923-4351-9592-568D990D7C86}" type="presParOf" srcId="{436104BE-783D-4892-A270-4608227F67BF}" destId="{B4138384-35D1-43DC-AC2A-DA633DA8BD6E}" srcOrd="2" destOrd="0" presId="urn:microsoft.com/office/officeart/2005/8/layout/lProcess3"/>
    <dgm:cxn modelId="{C31D995D-2938-4612-94DD-EAA27A3CCF28}" type="presParOf" srcId="{436104BE-783D-4892-A270-4608227F67BF}" destId="{F4510800-450F-4EEF-8933-9B4C38ED3CF8}" srcOrd="3" destOrd="0" presId="urn:microsoft.com/office/officeart/2005/8/layout/lProcess3"/>
    <dgm:cxn modelId="{51AAF957-3F05-41C6-8DED-6C907F3F1DF3}" type="presParOf" srcId="{436104BE-783D-4892-A270-4608227F67BF}" destId="{456EDBB2-A42D-4EE7-95FE-55458FA4BE20}" srcOrd="4" destOrd="0" presId="urn:microsoft.com/office/officeart/2005/8/layout/lProcess3"/>
    <dgm:cxn modelId="{5CCAC423-4779-4684-BE7E-2024631ACE74}" type="presParOf" srcId="{A1C56700-F688-483A-A3C6-702368624D55}" destId="{DCE66E6D-6CF0-4962-9EC1-B9D7973C2D5A}" srcOrd="3" destOrd="0" presId="urn:microsoft.com/office/officeart/2005/8/layout/lProcess3"/>
    <dgm:cxn modelId="{D64874FE-9250-40D6-AF46-8A61FF78647D}" type="presParOf" srcId="{A1C56700-F688-483A-A3C6-702368624D55}" destId="{725D0942-D99A-4400-8B82-6A5B94E887C2}" srcOrd="4" destOrd="0" presId="urn:microsoft.com/office/officeart/2005/8/layout/lProcess3"/>
    <dgm:cxn modelId="{FD63B0F3-CF71-4EEF-8134-F1D135691858}" type="presParOf" srcId="{725D0942-D99A-4400-8B82-6A5B94E887C2}" destId="{CB56F10F-3B47-4CC0-BEF2-1AAB5AA22409}" srcOrd="0" destOrd="0" presId="urn:microsoft.com/office/officeart/2005/8/layout/lProcess3"/>
    <dgm:cxn modelId="{95057ABB-0C5F-4AE9-AE17-1199D955D7CD}" type="presParOf" srcId="{725D0942-D99A-4400-8B82-6A5B94E887C2}" destId="{68ED09B0-8B75-41A2-AE4A-825A7320F0F6}" srcOrd="1" destOrd="0" presId="urn:microsoft.com/office/officeart/2005/8/layout/lProcess3"/>
    <dgm:cxn modelId="{61D49104-6993-4A39-9B9E-62F021F7569B}" type="presParOf" srcId="{725D0942-D99A-4400-8B82-6A5B94E887C2}" destId="{23FD0001-9D48-4EE1-972C-AC7C1FF2411A}" srcOrd="2" destOrd="0" presId="urn:microsoft.com/office/officeart/2005/8/layout/lProcess3"/>
    <dgm:cxn modelId="{933FA16E-AF54-4C22-9D83-00E4F962763C}" type="presParOf" srcId="{A1C56700-F688-483A-A3C6-702368624D55}" destId="{185AB978-9C07-4C5A-957C-8496101E2872}" srcOrd="5" destOrd="0" presId="urn:microsoft.com/office/officeart/2005/8/layout/lProcess3"/>
    <dgm:cxn modelId="{F9ED12DA-2D75-4871-A9D3-F13E62AE7025}" type="presParOf" srcId="{A1C56700-F688-483A-A3C6-702368624D55}" destId="{ADEBB6C3-E90E-46D9-9BED-70355D34A5DB}" srcOrd="6" destOrd="0" presId="urn:microsoft.com/office/officeart/2005/8/layout/lProcess3"/>
    <dgm:cxn modelId="{43EE9455-EE8C-49E8-82F6-6B57F1F58F2D}" type="presParOf" srcId="{ADEBB6C3-E90E-46D9-9BED-70355D34A5DB}" destId="{F4D4217F-1160-4958-920E-4B0DBB9AFF00}" srcOrd="0" destOrd="0" presId="urn:microsoft.com/office/officeart/2005/8/layout/lProcess3"/>
    <dgm:cxn modelId="{76BD432C-8AE0-4B4C-8158-BC6BAB3C0478}" type="presParOf" srcId="{ADEBB6C3-E90E-46D9-9BED-70355D34A5DB}" destId="{0714587F-7A05-4ABD-BB2F-3BC777BFEFD8}" srcOrd="1" destOrd="0" presId="urn:microsoft.com/office/officeart/2005/8/layout/lProcess3"/>
    <dgm:cxn modelId="{9B943918-E8D7-4D74-8F5A-E880E08573D6}" type="presParOf" srcId="{ADEBB6C3-E90E-46D9-9BED-70355D34A5DB}" destId="{CDDEF990-9311-4524-A57D-CD4D2015CE4E}" srcOrd="2" destOrd="0" presId="urn:microsoft.com/office/officeart/2005/8/layout/lProcess3"/>
    <dgm:cxn modelId="{BD77BBA9-8248-40A8-A7AF-B96994533EB7}" type="presParOf" srcId="{ADEBB6C3-E90E-46D9-9BED-70355D34A5DB}" destId="{25B226B2-C312-4579-A5F8-F537F02B574E}" srcOrd="3" destOrd="0" presId="urn:microsoft.com/office/officeart/2005/8/layout/lProcess3"/>
    <dgm:cxn modelId="{5264472F-6827-4BED-9A5A-FCF4B045BB0C}" type="presParOf" srcId="{ADEBB6C3-E90E-46D9-9BED-70355D34A5DB}" destId="{CAB726A6-309E-4767-AA86-DE6DA4EB8935}" srcOrd="4" destOrd="0" presId="urn:microsoft.com/office/officeart/2005/8/layout/lProcess3"/>
    <dgm:cxn modelId="{784595D1-34AB-4EFE-9BC3-A497FCF48D60}" type="presParOf" srcId="{ADEBB6C3-E90E-46D9-9BED-70355D34A5DB}" destId="{E43BBFF3-137E-4EF7-BF90-BC330A974E16}" srcOrd="5" destOrd="0" presId="urn:microsoft.com/office/officeart/2005/8/layout/lProcess3"/>
    <dgm:cxn modelId="{B480220D-3530-49C7-B065-FB7C986ACD26}" type="presParOf" srcId="{ADEBB6C3-E90E-46D9-9BED-70355D34A5DB}" destId="{2B810820-7ADB-4B1E-AABE-8A621766D993}" srcOrd="6" destOrd="0" presId="urn:microsoft.com/office/officeart/2005/8/layout/lProcess3"/>
    <dgm:cxn modelId="{312F68DB-8BB8-429F-9EE6-EA8C099D15F6}" type="presParOf" srcId="{ADEBB6C3-E90E-46D9-9BED-70355D34A5DB}" destId="{FEEF0701-53BA-4B38-B87D-BC45076E05C8}" srcOrd="7" destOrd="0" presId="urn:microsoft.com/office/officeart/2005/8/layout/lProcess3"/>
    <dgm:cxn modelId="{66511980-6D70-4483-8A92-210BE007CFF1}" type="presParOf" srcId="{ADEBB6C3-E90E-46D9-9BED-70355D34A5DB}" destId="{753267D6-6FE4-4210-BFC2-007AE1BB1358}" srcOrd="8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E016D-D91A-4BD4-8FDF-40C71D2B70AB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518A182-A61A-4C6D-8E17-0A24F09B41A5}">
      <dgm:prSet/>
      <dgm:spPr/>
      <dgm:t>
        <a:bodyPr/>
        <a:lstStyle/>
        <a:p>
          <a:r>
            <a:rPr lang="en-US" u="none" dirty="0">
              <a:latin typeface="Times New Roman" panose="02020603050405020304" pitchFamily="18" charset="0"/>
              <a:cs typeface="Times New Roman" panose="02020603050405020304" pitchFamily="18" charset="0"/>
            </a:rPr>
            <a:t>SLACK US A PICTURE OF: </a:t>
          </a:r>
        </a:p>
      </dgm:t>
    </dgm:pt>
    <dgm:pt modelId="{FFACA6DA-C2AD-4118-9E5D-1CBE73FF942D}" type="parTrans" cxnId="{4E73ADFA-BACA-4715-82D8-7F992B047970}">
      <dgm:prSet/>
      <dgm:spPr/>
      <dgm:t>
        <a:bodyPr/>
        <a:lstStyle/>
        <a:p>
          <a:endParaRPr lang="en-US"/>
        </a:p>
      </dgm:t>
    </dgm:pt>
    <dgm:pt modelId="{5B7A197B-F28B-4DBF-B367-D5A0D2CD6ECD}" type="sibTrans" cxnId="{4E73ADFA-BACA-4715-82D8-7F992B047970}">
      <dgm:prSet/>
      <dgm:spPr/>
      <dgm:t>
        <a:bodyPr/>
        <a:lstStyle/>
        <a:p>
          <a:endParaRPr lang="en-US"/>
        </a:p>
      </dgm:t>
    </dgm:pt>
    <dgm:pt modelId="{1D5EF8C8-7A31-441F-A4EC-059D973D0CF9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ROTTEN BANANA</a:t>
          </a:r>
        </a:p>
      </dgm:t>
    </dgm:pt>
    <dgm:pt modelId="{AB50DC4F-63D3-473C-9BA3-9D7CD68C4E0D}" type="parTrans" cxnId="{E989CB77-BC52-4828-938A-6009BBA652A8}">
      <dgm:prSet/>
      <dgm:spPr/>
      <dgm:t>
        <a:bodyPr/>
        <a:lstStyle/>
        <a:p>
          <a:endParaRPr lang="en-US"/>
        </a:p>
      </dgm:t>
    </dgm:pt>
    <dgm:pt modelId="{56C7A263-9B37-4972-9E7E-E8EA9EDDF0B9}" type="sibTrans" cxnId="{E989CB77-BC52-4828-938A-6009BBA652A8}">
      <dgm:prSet/>
      <dgm:spPr/>
      <dgm:t>
        <a:bodyPr/>
        <a:lstStyle/>
        <a:p>
          <a:endParaRPr lang="en-US"/>
        </a:p>
      </dgm:t>
    </dgm:pt>
    <dgm:pt modelId="{39AC25B0-C92E-4B8C-BFE5-50F56F8660DA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ROTTEN APPLE</a:t>
          </a:r>
        </a:p>
      </dgm:t>
    </dgm:pt>
    <dgm:pt modelId="{DFE3C490-6135-4621-9F8F-4B0DB7A14584}" type="parTrans" cxnId="{F1A668CC-4CBD-4D23-9EC6-97C2C7BEF04B}">
      <dgm:prSet/>
      <dgm:spPr/>
      <dgm:t>
        <a:bodyPr/>
        <a:lstStyle/>
        <a:p>
          <a:endParaRPr lang="en-US"/>
        </a:p>
      </dgm:t>
    </dgm:pt>
    <dgm:pt modelId="{705EFDF6-F032-4857-ABFE-D05C2FAC360D}" type="sibTrans" cxnId="{F1A668CC-4CBD-4D23-9EC6-97C2C7BEF04B}">
      <dgm:prSet/>
      <dgm:spPr/>
      <dgm:t>
        <a:bodyPr/>
        <a:lstStyle/>
        <a:p>
          <a:endParaRPr lang="en-US"/>
        </a:p>
      </dgm:t>
    </dgm:pt>
    <dgm:pt modelId="{EDA46B59-6AE1-42F1-9C34-ED7F1AC732CB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ROTTEN ORANGE</a:t>
          </a:r>
        </a:p>
      </dgm:t>
    </dgm:pt>
    <dgm:pt modelId="{65190EAB-115C-4092-A97B-1F4C6D631822}" type="parTrans" cxnId="{FDA22E0F-FECE-4673-9273-E52CA5CEDAFE}">
      <dgm:prSet/>
      <dgm:spPr/>
      <dgm:t>
        <a:bodyPr/>
        <a:lstStyle/>
        <a:p>
          <a:endParaRPr lang="en-US"/>
        </a:p>
      </dgm:t>
    </dgm:pt>
    <dgm:pt modelId="{D8134A3C-6106-4BFF-A671-854F580810BD}" type="sibTrans" cxnId="{FDA22E0F-FECE-4673-9273-E52CA5CEDAFE}">
      <dgm:prSet/>
      <dgm:spPr/>
      <dgm:t>
        <a:bodyPr/>
        <a:lstStyle/>
        <a:p>
          <a:endParaRPr lang="en-US"/>
        </a:p>
      </dgm:t>
    </dgm:pt>
    <dgm:pt modelId="{5FA2BBA3-1BF9-47E7-AB96-B654F4189DDA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FRESH BANANA</a:t>
          </a:r>
        </a:p>
      </dgm:t>
    </dgm:pt>
    <dgm:pt modelId="{4B20D8CA-3957-47BD-B912-801FD66E83A7}" type="parTrans" cxnId="{35453961-8B4A-4597-9321-9F33DA304F49}">
      <dgm:prSet/>
      <dgm:spPr/>
      <dgm:t>
        <a:bodyPr/>
        <a:lstStyle/>
        <a:p>
          <a:endParaRPr lang="en-US"/>
        </a:p>
      </dgm:t>
    </dgm:pt>
    <dgm:pt modelId="{420A9F1A-9C86-40DD-9190-009A9A64DEC2}" type="sibTrans" cxnId="{35453961-8B4A-4597-9321-9F33DA304F49}">
      <dgm:prSet/>
      <dgm:spPr/>
      <dgm:t>
        <a:bodyPr/>
        <a:lstStyle/>
        <a:p>
          <a:endParaRPr lang="en-US"/>
        </a:p>
      </dgm:t>
    </dgm:pt>
    <dgm:pt modelId="{421B2D6D-DEDB-4890-8850-E337B9EC3BF7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FRESH APPLE</a:t>
          </a:r>
        </a:p>
      </dgm:t>
    </dgm:pt>
    <dgm:pt modelId="{6E6956F8-E310-4A0D-9A68-AD6BAEEBE9CE}" type="parTrans" cxnId="{691EA566-E667-4025-B2F8-0F27524C1BA4}">
      <dgm:prSet/>
      <dgm:spPr/>
      <dgm:t>
        <a:bodyPr/>
        <a:lstStyle/>
        <a:p>
          <a:endParaRPr lang="en-US"/>
        </a:p>
      </dgm:t>
    </dgm:pt>
    <dgm:pt modelId="{787BE7BE-13E1-4BF7-8A45-733DD276DEE3}" type="sibTrans" cxnId="{691EA566-E667-4025-B2F8-0F27524C1BA4}">
      <dgm:prSet/>
      <dgm:spPr/>
      <dgm:t>
        <a:bodyPr/>
        <a:lstStyle/>
        <a:p>
          <a:endParaRPr lang="en-US"/>
        </a:p>
      </dgm:t>
    </dgm:pt>
    <dgm:pt modelId="{2AE849D1-0858-4CD7-9FDE-BE6EE631CFA8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FRESH ORANGE</a:t>
          </a:r>
        </a:p>
      </dgm:t>
    </dgm:pt>
    <dgm:pt modelId="{46D72881-BF03-45E8-A1EF-F352D2242307}" type="parTrans" cxnId="{E19FD05D-BFC0-4689-A4FD-3A20346A188B}">
      <dgm:prSet/>
      <dgm:spPr/>
      <dgm:t>
        <a:bodyPr/>
        <a:lstStyle/>
        <a:p>
          <a:endParaRPr lang="en-US"/>
        </a:p>
      </dgm:t>
    </dgm:pt>
    <dgm:pt modelId="{2FE8B4A5-8E86-4C7A-B618-9E6B71046B2C}" type="sibTrans" cxnId="{E19FD05D-BFC0-4689-A4FD-3A20346A188B}">
      <dgm:prSet/>
      <dgm:spPr/>
      <dgm:t>
        <a:bodyPr/>
        <a:lstStyle/>
        <a:p>
          <a:endParaRPr lang="en-US"/>
        </a:p>
      </dgm:t>
    </dgm:pt>
    <dgm:pt modelId="{CDE33749-77A6-400E-867E-B1E6FE1C6B9D}" type="pres">
      <dgm:prSet presAssocID="{A33E016D-D91A-4BD4-8FDF-40C71D2B70AB}" presName="Name0" presStyleCnt="0">
        <dgm:presLayoutVars>
          <dgm:dir/>
          <dgm:animLvl val="lvl"/>
          <dgm:resizeHandles val="exact"/>
        </dgm:presLayoutVars>
      </dgm:prSet>
      <dgm:spPr/>
    </dgm:pt>
    <dgm:pt modelId="{42E80E32-E987-4091-9471-3595B764542F}" type="pres">
      <dgm:prSet presAssocID="{7518A182-A61A-4C6D-8E17-0A24F09B41A5}" presName="linNode" presStyleCnt="0"/>
      <dgm:spPr/>
    </dgm:pt>
    <dgm:pt modelId="{0154F30C-4735-49F6-8B0C-A2FBB04B4D0C}" type="pres">
      <dgm:prSet presAssocID="{7518A182-A61A-4C6D-8E17-0A24F09B41A5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E22A7D07-86E8-48B0-9AA2-8048128D4619}" type="pres">
      <dgm:prSet presAssocID="{7518A182-A61A-4C6D-8E17-0A24F09B41A5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386A220E-B85E-430E-AA0C-600BC836821E}" type="presOf" srcId="{39AC25B0-C92E-4B8C-BFE5-50F56F8660DA}" destId="{E22A7D07-86E8-48B0-9AA2-8048128D4619}" srcOrd="0" destOrd="1" presId="urn:microsoft.com/office/officeart/2005/8/layout/vList5"/>
    <dgm:cxn modelId="{FDA22E0F-FECE-4673-9273-E52CA5CEDAFE}" srcId="{7518A182-A61A-4C6D-8E17-0A24F09B41A5}" destId="{EDA46B59-6AE1-42F1-9C34-ED7F1AC732CB}" srcOrd="2" destOrd="0" parTransId="{65190EAB-115C-4092-A97B-1F4C6D631822}" sibTransId="{D8134A3C-6106-4BFF-A671-854F580810BD}"/>
    <dgm:cxn modelId="{E19FD05D-BFC0-4689-A4FD-3A20346A188B}" srcId="{7518A182-A61A-4C6D-8E17-0A24F09B41A5}" destId="{2AE849D1-0858-4CD7-9FDE-BE6EE631CFA8}" srcOrd="5" destOrd="0" parTransId="{46D72881-BF03-45E8-A1EF-F352D2242307}" sibTransId="{2FE8B4A5-8E86-4C7A-B618-9E6B71046B2C}"/>
    <dgm:cxn modelId="{35453961-8B4A-4597-9321-9F33DA304F49}" srcId="{7518A182-A61A-4C6D-8E17-0A24F09B41A5}" destId="{5FA2BBA3-1BF9-47E7-AB96-B654F4189DDA}" srcOrd="3" destOrd="0" parTransId="{4B20D8CA-3957-47BD-B912-801FD66E83A7}" sibTransId="{420A9F1A-9C86-40DD-9190-009A9A64DEC2}"/>
    <dgm:cxn modelId="{AE13D061-BB02-4E82-94DB-64F2FBB9F69F}" type="presOf" srcId="{7518A182-A61A-4C6D-8E17-0A24F09B41A5}" destId="{0154F30C-4735-49F6-8B0C-A2FBB04B4D0C}" srcOrd="0" destOrd="0" presId="urn:microsoft.com/office/officeart/2005/8/layout/vList5"/>
    <dgm:cxn modelId="{691EA566-E667-4025-B2F8-0F27524C1BA4}" srcId="{7518A182-A61A-4C6D-8E17-0A24F09B41A5}" destId="{421B2D6D-DEDB-4890-8850-E337B9EC3BF7}" srcOrd="4" destOrd="0" parTransId="{6E6956F8-E310-4A0D-9A68-AD6BAEEBE9CE}" sibTransId="{787BE7BE-13E1-4BF7-8A45-733DD276DEE3}"/>
    <dgm:cxn modelId="{DE5ACB48-0171-49F9-A1A8-01F5B4798D57}" type="presOf" srcId="{EDA46B59-6AE1-42F1-9C34-ED7F1AC732CB}" destId="{E22A7D07-86E8-48B0-9AA2-8048128D4619}" srcOrd="0" destOrd="2" presId="urn:microsoft.com/office/officeart/2005/8/layout/vList5"/>
    <dgm:cxn modelId="{E989CB77-BC52-4828-938A-6009BBA652A8}" srcId="{7518A182-A61A-4C6D-8E17-0A24F09B41A5}" destId="{1D5EF8C8-7A31-441F-A4EC-059D973D0CF9}" srcOrd="0" destOrd="0" parTransId="{AB50DC4F-63D3-473C-9BA3-9D7CD68C4E0D}" sibTransId="{56C7A263-9B37-4972-9E7E-E8EA9EDDF0B9}"/>
    <dgm:cxn modelId="{AECE5CAB-F84F-4777-8221-8E6456AFBBAB}" type="presOf" srcId="{A33E016D-D91A-4BD4-8FDF-40C71D2B70AB}" destId="{CDE33749-77A6-400E-867E-B1E6FE1C6B9D}" srcOrd="0" destOrd="0" presId="urn:microsoft.com/office/officeart/2005/8/layout/vList5"/>
    <dgm:cxn modelId="{31BF32C1-F033-4F3C-84E5-1E0165C05CEB}" type="presOf" srcId="{1D5EF8C8-7A31-441F-A4EC-059D973D0CF9}" destId="{E22A7D07-86E8-48B0-9AA2-8048128D4619}" srcOrd="0" destOrd="0" presId="urn:microsoft.com/office/officeart/2005/8/layout/vList5"/>
    <dgm:cxn modelId="{F1A668CC-4CBD-4D23-9EC6-97C2C7BEF04B}" srcId="{7518A182-A61A-4C6D-8E17-0A24F09B41A5}" destId="{39AC25B0-C92E-4B8C-BFE5-50F56F8660DA}" srcOrd="1" destOrd="0" parTransId="{DFE3C490-6135-4621-9F8F-4B0DB7A14584}" sibTransId="{705EFDF6-F032-4857-ABFE-D05C2FAC360D}"/>
    <dgm:cxn modelId="{879DFBCC-CCC5-455A-B8FF-086A8FDE5F74}" type="presOf" srcId="{5FA2BBA3-1BF9-47E7-AB96-B654F4189DDA}" destId="{E22A7D07-86E8-48B0-9AA2-8048128D4619}" srcOrd="0" destOrd="3" presId="urn:microsoft.com/office/officeart/2005/8/layout/vList5"/>
    <dgm:cxn modelId="{C05E28CE-A393-4AFD-B66C-4A9A0B28FCF8}" type="presOf" srcId="{421B2D6D-DEDB-4890-8850-E337B9EC3BF7}" destId="{E22A7D07-86E8-48B0-9AA2-8048128D4619}" srcOrd="0" destOrd="4" presId="urn:microsoft.com/office/officeart/2005/8/layout/vList5"/>
    <dgm:cxn modelId="{4E73ADFA-BACA-4715-82D8-7F992B047970}" srcId="{A33E016D-D91A-4BD4-8FDF-40C71D2B70AB}" destId="{7518A182-A61A-4C6D-8E17-0A24F09B41A5}" srcOrd="0" destOrd="0" parTransId="{FFACA6DA-C2AD-4118-9E5D-1CBE73FF942D}" sibTransId="{5B7A197B-F28B-4DBF-B367-D5A0D2CD6ECD}"/>
    <dgm:cxn modelId="{3FD9F9FD-9AB1-4675-957E-E217A9866648}" type="presOf" srcId="{2AE849D1-0858-4CD7-9FDE-BE6EE631CFA8}" destId="{E22A7D07-86E8-48B0-9AA2-8048128D4619}" srcOrd="0" destOrd="5" presId="urn:microsoft.com/office/officeart/2005/8/layout/vList5"/>
    <dgm:cxn modelId="{053D5F62-65D8-418A-86B9-0E829904574A}" type="presParOf" srcId="{CDE33749-77A6-400E-867E-B1E6FE1C6B9D}" destId="{42E80E32-E987-4091-9471-3595B764542F}" srcOrd="0" destOrd="0" presId="urn:microsoft.com/office/officeart/2005/8/layout/vList5"/>
    <dgm:cxn modelId="{C2FDE519-6654-4932-B7EF-809A4752E326}" type="presParOf" srcId="{42E80E32-E987-4091-9471-3595B764542F}" destId="{0154F30C-4735-49F6-8B0C-A2FBB04B4D0C}" srcOrd="0" destOrd="0" presId="urn:microsoft.com/office/officeart/2005/8/layout/vList5"/>
    <dgm:cxn modelId="{5F1CE0F9-72C3-4160-8AA0-173251356DCB}" type="presParOf" srcId="{42E80E32-E987-4091-9471-3595B764542F}" destId="{E22A7D07-86E8-48B0-9AA2-8048128D461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559AC2-74D8-461D-9647-FE3246969BDE}">
      <dsp:nvSpPr>
        <dsp:cNvPr id="0" name=""/>
        <dsp:cNvSpPr/>
      </dsp:nvSpPr>
      <dsp:spPr>
        <a:xfrm>
          <a:off x="573370" y="813"/>
          <a:ext cx="2506935" cy="100277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Fruits</a:t>
          </a:r>
        </a:p>
      </dsp:txBody>
      <dsp:txXfrm>
        <a:off x="1074757" y="813"/>
        <a:ext cx="1504161" cy="1002774"/>
      </dsp:txXfrm>
    </dsp:sp>
    <dsp:sp modelId="{C1392E02-E940-40FC-AB71-6A81E4E6C7ED}">
      <dsp:nvSpPr>
        <dsp:cNvPr id="0" name=""/>
        <dsp:cNvSpPr/>
      </dsp:nvSpPr>
      <dsp:spPr>
        <a:xfrm>
          <a:off x="2754404" y="86049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Oranges</a:t>
          </a:r>
        </a:p>
      </dsp:txBody>
      <dsp:txXfrm>
        <a:off x="3170555" y="86049"/>
        <a:ext cx="1248454" cy="832302"/>
      </dsp:txXfrm>
    </dsp:sp>
    <dsp:sp modelId="{28518186-5E6C-4156-BD6F-D506B9DC4BC9}">
      <dsp:nvSpPr>
        <dsp:cNvPr id="0" name=""/>
        <dsp:cNvSpPr/>
      </dsp:nvSpPr>
      <dsp:spPr>
        <a:xfrm>
          <a:off x="4543854" y="86049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1206881"/>
            <a:satOff val="-5694"/>
            <a:lumOff val="-206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206881"/>
              <a:satOff val="-5694"/>
              <a:lumOff val="-2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Apples</a:t>
          </a:r>
        </a:p>
      </dsp:txBody>
      <dsp:txXfrm>
        <a:off x="4960005" y="86049"/>
        <a:ext cx="1248454" cy="832302"/>
      </dsp:txXfrm>
    </dsp:sp>
    <dsp:sp modelId="{52C9DD04-1AC1-4BBD-9C89-E95FD08BA9C3}">
      <dsp:nvSpPr>
        <dsp:cNvPr id="0" name=""/>
        <dsp:cNvSpPr/>
      </dsp:nvSpPr>
      <dsp:spPr>
        <a:xfrm>
          <a:off x="6333304" y="86049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2413761"/>
            <a:satOff val="-11388"/>
            <a:lumOff val="-41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2413761"/>
              <a:satOff val="-11388"/>
              <a:lumOff val="-4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Bananas</a:t>
          </a:r>
        </a:p>
      </dsp:txBody>
      <dsp:txXfrm>
        <a:off x="6749455" y="86049"/>
        <a:ext cx="1248454" cy="832302"/>
      </dsp:txXfrm>
    </dsp:sp>
    <dsp:sp modelId="{6FAD1C33-942C-4342-8553-FC8F5AECE649}">
      <dsp:nvSpPr>
        <dsp:cNvPr id="0" name=""/>
        <dsp:cNvSpPr/>
      </dsp:nvSpPr>
      <dsp:spPr>
        <a:xfrm>
          <a:off x="573370" y="1143975"/>
          <a:ext cx="2952994" cy="1002774"/>
        </a:xfrm>
        <a:prstGeom prst="chevron">
          <a:avLst/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Verdict </a:t>
          </a:r>
        </a:p>
      </dsp:txBody>
      <dsp:txXfrm>
        <a:off x="1074757" y="1143975"/>
        <a:ext cx="1950220" cy="1002774"/>
      </dsp:txXfrm>
    </dsp:sp>
    <dsp:sp modelId="{B4138384-35D1-43DC-AC2A-DA633DA8BD6E}">
      <dsp:nvSpPr>
        <dsp:cNvPr id="0" name=""/>
        <dsp:cNvSpPr/>
      </dsp:nvSpPr>
      <dsp:spPr>
        <a:xfrm>
          <a:off x="3200463" y="1229211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3620642"/>
            <a:satOff val="-17082"/>
            <a:lumOff val="-617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3620642"/>
              <a:satOff val="-17082"/>
              <a:lumOff val="-6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Rotten</a:t>
          </a:r>
        </a:p>
      </dsp:txBody>
      <dsp:txXfrm>
        <a:off x="3616614" y="1229211"/>
        <a:ext cx="1248454" cy="832302"/>
      </dsp:txXfrm>
    </dsp:sp>
    <dsp:sp modelId="{456EDBB2-A42D-4EE7-95FE-55458FA4BE20}">
      <dsp:nvSpPr>
        <dsp:cNvPr id="0" name=""/>
        <dsp:cNvSpPr/>
      </dsp:nvSpPr>
      <dsp:spPr>
        <a:xfrm>
          <a:off x="4989913" y="1229211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4827523"/>
            <a:satOff val="-22776"/>
            <a:lumOff val="-823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4827523"/>
              <a:satOff val="-22776"/>
              <a:lumOff val="-8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Fresh </a:t>
          </a:r>
        </a:p>
      </dsp:txBody>
      <dsp:txXfrm>
        <a:off x="5406064" y="1229211"/>
        <a:ext cx="1248454" cy="832302"/>
      </dsp:txXfrm>
    </dsp:sp>
    <dsp:sp modelId="{CB56F10F-3B47-4CC0-BEF2-1AAB5AA22409}">
      <dsp:nvSpPr>
        <dsp:cNvPr id="0" name=""/>
        <dsp:cNvSpPr/>
      </dsp:nvSpPr>
      <dsp:spPr>
        <a:xfrm>
          <a:off x="573370" y="2287138"/>
          <a:ext cx="2506935" cy="1002774"/>
        </a:xfrm>
        <a:prstGeom prst="chevron">
          <a:avLst/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File Size</a:t>
          </a:r>
        </a:p>
      </dsp:txBody>
      <dsp:txXfrm>
        <a:off x="1074757" y="2287138"/>
        <a:ext cx="1504161" cy="1002774"/>
      </dsp:txXfrm>
    </dsp:sp>
    <dsp:sp modelId="{23FD0001-9D48-4EE1-972C-AC7C1FF2411A}">
      <dsp:nvSpPr>
        <dsp:cNvPr id="0" name=""/>
        <dsp:cNvSpPr/>
      </dsp:nvSpPr>
      <dsp:spPr>
        <a:xfrm>
          <a:off x="2754404" y="2372373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6034403"/>
            <a:satOff val="-28469"/>
            <a:lumOff val="-1028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6034403"/>
              <a:satOff val="-28469"/>
              <a:lumOff val="-10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X size </a:t>
          </a:r>
        </a:p>
      </dsp:txBody>
      <dsp:txXfrm>
        <a:off x="3170555" y="2372373"/>
        <a:ext cx="1248454" cy="832302"/>
      </dsp:txXfrm>
    </dsp:sp>
    <dsp:sp modelId="{F4D4217F-1160-4958-920E-4B0DBB9AFF00}">
      <dsp:nvSpPr>
        <dsp:cNvPr id="0" name=""/>
        <dsp:cNvSpPr/>
      </dsp:nvSpPr>
      <dsp:spPr>
        <a:xfrm>
          <a:off x="573370" y="3430300"/>
          <a:ext cx="2506935" cy="1002774"/>
        </a:xfrm>
        <a:prstGeom prst="chevron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Tools Used</a:t>
          </a:r>
        </a:p>
      </dsp:txBody>
      <dsp:txXfrm>
        <a:off x="1074757" y="3430300"/>
        <a:ext cx="1504161" cy="1002774"/>
      </dsp:txXfrm>
    </dsp:sp>
    <dsp:sp modelId="{CDDEF990-9311-4524-A57D-CD4D2015CE4E}">
      <dsp:nvSpPr>
        <dsp:cNvPr id="0" name=""/>
        <dsp:cNvSpPr/>
      </dsp:nvSpPr>
      <dsp:spPr>
        <a:xfrm>
          <a:off x="2754404" y="3515536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7241284"/>
            <a:satOff val="-34163"/>
            <a:lumOff val="-1234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7241284"/>
              <a:satOff val="-34163"/>
              <a:lumOff val="-12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Flask </a:t>
          </a:r>
        </a:p>
      </dsp:txBody>
      <dsp:txXfrm>
        <a:off x="3170555" y="3515536"/>
        <a:ext cx="1248454" cy="832302"/>
      </dsp:txXfrm>
    </dsp:sp>
    <dsp:sp modelId="{CAB726A6-309E-4767-AA86-DE6DA4EB8935}">
      <dsp:nvSpPr>
        <dsp:cNvPr id="0" name=""/>
        <dsp:cNvSpPr/>
      </dsp:nvSpPr>
      <dsp:spPr>
        <a:xfrm>
          <a:off x="4543854" y="3515536"/>
          <a:ext cx="2181423" cy="832302"/>
        </a:xfrm>
        <a:prstGeom prst="chevron">
          <a:avLst/>
        </a:prstGeom>
        <a:solidFill>
          <a:schemeClr val="accent4">
            <a:tint val="40000"/>
            <a:alpha val="90000"/>
            <a:hueOff val="8448164"/>
            <a:satOff val="-39857"/>
            <a:lumOff val="-144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8448164"/>
              <a:satOff val="-39857"/>
              <a:lumOff val="-144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HTML/CSS/JS</a:t>
          </a:r>
        </a:p>
      </dsp:txBody>
      <dsp:txXfrm>
        <a:off x="4960005" y="3515536"/>
        <a:ext cx="1349121" cy="832302"/>
      </dsp:txXfrm>
    </dsp:sp>
    <dsp:sp modelId="{2B810820-7ADB-4B1E-AABE-8A621766D993}">
      <dsp:nvSpPr>
        <dsp:cNvPr id="0" name=""/>
        <dsp:cNvSpPr/>
      </dsp:nvSpPr>
      <dsp:spPr>
        <a:xfrm>
          <a:off x="6433971" y="3515536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9655045"/>
            <a:satOff val="-45551"/>
            <a:lumOff val="-164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9655045"/>
              <a:satOff val="-45551"/>
              <a:lumOff val="-16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Heroku</a:t>
          </a:r>
        </a:p>
      </dsp:txBody>
      <dsp:txXfrm>
        <a:off x="6850122" y="3515536"/>
        <a:ext cx="1248454" cy="832302"/>
      </dsp:txXfrm>
    </dsp:sp>
    <dsp:sp modelId="{753267D6-6FE4-4210-BFC2-007AE1BB1358}">
      <dsp:nvSpPr>
        <dsp:cNvPr id="0" name=""/>
        <dsp:cNvSpPr/>
      </dsp:nvSpPr>
      <dsp:spPr>
        <a:xfrm>
          <a:off x="8223422" y="3515536"/>
          <a:ext cx="2080756" cy="832302"/>
        </a:xfrm>
        <a:prstGeom prst="chevron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Machine Learning</a:t>
          </a:r>
        </a:p>
      </dsp:txBody>
      <dsp:txXfrm>
        <a:off x="8639573" y="3515536"/>
        <a:ext cx="1248454" cy="8323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2A7D07-86E8-48B0-9AA2-8048128D4619}">
      <dsp:nvSpPr>
        <dsp:cNvPr id="0" name=""/>
        <dsp:cNvSpPr/>
      </dsp:nvSpPr>
      <dsp:spPr>
        <a:xfrm rot="5400000">
          <a:off x="5410072" y="-1189323"/>
          <a:ext cx="3481070" cy="672998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ROTTEN BANANA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ROTTEN APPLE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ROTTEN ORANGE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FRESH BANANA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FRESH APPLE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FRESH ORANGE</a:t>
          </a:r>
        </a:p>
      </dsp:txBody>
      <dsp:txXfrm rot="-5400000">
        <a:off x="3785615" y="605066"/>
        <a:ext cx="6560052" cy="3141206"/>
      </dsp:txXfrm>
    </dsp:sp>
    <dsp:sp modelId="{0154F30C-4735-49F6-8B0C-A2FBB04B4D0C}">
      <dsp:nvSpPr>
        <dsp:cNvPr id="0" name=""/>
        <dsp:cNvSpPr/>
      </dsp:nvSpPr>
      <dsp:spPr>
        <a:xfrm>
          <a:off x="0" y="0"/>
          <a:ext cx="3785616" cy="435133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SLACK US A PICTURE OF: </a:t>
          </a:r>
        </a:p>
      </dsp:txBody>
      <dsp:txXfrm>
        <a:off x="184799" y="184799"/>
        <a:ext cx="3416018" cy="3981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70CA-EFA8-456A-953D-65AAC99E7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9F56C-E68F-4B8D-89A5-4E429E5F4E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487C6-8F5C-4E27-B894-EB1B1D487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8A4D8-7E9D-4FF8-AA30-1544265B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5CD0A-52F3-4158-A712-62B3E4D3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87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1224-F0E7-41D5-B506-3B2912AB3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D175E5-34AE-4836-9F0F-B05F0577A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1B1CE-138B-4C1C-A61A-22E40B818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A6271-FCBB-4C1F-9328-F1ACEEA36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6F3CA-5365-4A3C-B299-7F46ED25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29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7CD2BC-B42F-49C3-A039-FAE84CAB09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E9665-21DE-4B69-86FC-468E8079F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76845-1E04-4734-86FE-A70F22A2F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187EC-29A1-4CE9-A4FF-B4CE32E5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E6FA7-1FEA-41C4-81CD-7D095B70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9863D-0879-46D7-B57D-F740D910F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4CD57-EFB6-4CD6-8EA3-9A4A52421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7659D-AF87-4486-BB92-C2E130E4E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57EB4-7A7D-4F20-B1E2-04A8960E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CF315-58E6-429C-BAF4-28B235AE4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08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B59C1-EE23-4C9F-9B84-49A2C40F7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A584D-5F33-46E8-91EA-B231E5101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3F1A3-545C-4C1E-8FFD-DA87FBBE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A5F49-6D44-41CD-B28E-9C11AFEE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F76AB-8330-4FAC-8428-0FF1C23E2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9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1606-CE64-4253-ACBE-87B51973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0D432-25B5-46E4-B80A-DD255EE08D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997A57-E7B2-4F84-9EEF-6C37CCA8B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02729-BC9C-44AA-BEC2-DC2B2D20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52327-3DE3-4C99-8221-12D946451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F4831-EF65-4C08-B966-D4EC3B0E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6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14ACF-863D-4909-ADF8-C7C61BD6C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294DF-67D3-469E-859F-0D89928AF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22F11-8E04-4B24-B856-55C4D6DB4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27AD79-EDAF-476D-9507-71D11875E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ABC23-AAC9-4F6F-A6A1-1083A71083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1BDF5A-7B2B-4964-AFC9-B9AFFF58B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2A4F8C-AB93-4B32-94BE-868F849E4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D8F960-51C0-4C7B-8F47-C3D117FBB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2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79E7A-5551-4355-B194-54CF6A6FC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EB4622-FAD9-4FA6-9484-C89DC756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C6B1E5-C669-46C7-9406-15B69702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E4364-AD54-41F7-922A-819D5F9AB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9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618F6B-290A-4824-9B19-56C4EF480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A6D03-5F7E-4C6A-9CFA-AC5673771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07BC25-ADA2-4333-A35B-DDE199D2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2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7893-004C-492F-B217-3802229B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808B0-095A-4D3A-B744-2D9B53D7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1B10A-17D6-4C71-AAC2-56EF1B536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4CCCA-F9F7-4E98-8ADA-0327D5A7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B5C97-3C9B-4224-83A7-B1347B6AB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194635-DE29-478C-BB19-A33B80F02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78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35BCD-304E-4C88-8455-A7584675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A1C53B-D137-49DE-B95F-0D6EDE16D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CBD7BB-32E9-4A24-A587-D29F8AC83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C3CB7-43DC-4BB8-8CB0-05F4FDC72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620B8-62D8-46F6-9B1A-1F268722F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B4B96-E962-4FC9-8A5D-8DD626B0D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0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F2DF-40A0-4C58-AE57-44AD27DBA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9B499-9264-4F40-AD48-75E810BA1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8803E-5562-46FE-A142-E522252CEB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9258F-94BC-40BA-903A-27483596B02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85CF5-5377-4FBC-8095-1317875D3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7D2CE-28E0-4B5D-BDD1-702AF1EF0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780DD-3901-4278-A0D3-9738A5A1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.ox.ac.uk/~vgg/research/very_deep/" TargetMode="External"/><Relationship Id="rId2" Type="http://schemas.openxmlformats.org/officeDocument/2006/relationships/hyperlink" Target="http://www.robots.ox.ac.uk/~vg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solidFill>
            <a:schemeClr val="accent6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4294B-A08F-4908-AB3C-B1665EF1D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6277" y="2061838"/>
            <a:ext cx="6959446" cy="1662475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Wide Latin" panose="020A0A07050505020404" pitchFamily="18" charset="0"/>
              </a:rPr>
              <a:t>Should you eat it?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21EA7-7CAE-41E5-84D3-BDA41D1EA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8938" y="4323244"/>
            <a:ext cx="5414125" cy="1600035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 </a:t>
            </a:r>
          </a:p>
          <a:p>
            <a:r>
              <a:rPr lang="en-US" sz="1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Donicia</a:t>
            </a: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Williams</a:t>
            </a:r>
          </a:p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Elizabeth Duenas</a:t>
            </a:r>
          </a:p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Gustavo Mendoza</a:t>
            </a:r>
          </a:p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Shahzad Naseer </a:t>
            </a:r>
          </a:p>
        </p:txBody>
      </p:sp>
    </p:spTree>
    <p:extLst>
      <p:ext uri="{BB962C8B-B14F-4D97-AF65-F5344CB8AC3E}">
        <p14:creationId xmlns:p14="http://schemas.microsoft.com/office/powerpoint/2010/main" val="98523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62B37-8CC1-4A15-BC42-EA9B127F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100" y="361950"/>
            <a:ext cx="7886699" cy="1338263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Wide Latin" panose="020A0A07050505020404" pitchFamily="18" charset="0"/>
                <a:cs typeface="Times New Roman" panose="02020603050405020304" pitchFamily="18" charset="0"/>
              </a:rPr>
              <a:t>TOPIC SELECTION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52E3D-B0E2-4360-B460-771C83D119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2640103"/>
              </p:ext>
            </p:extLst>
          </p:nvPr>
        </p:nvGraphicFramePr>
        <p:xfrm>
          <a:off x="762000" y="1809750"/>
          <a:ext cx="10877549" cy="4433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529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18C6-76A0-4B53-A2C3-B54C1272B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037" y="506809"/>
            <a:ext cx="8543925" cy="1579165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Wide Latin" panose="020A0A070505050204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1EA90-6603-4486-BB01-108455876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62625"/>
            <a:ext cx="10515600" cy="730250"/>
          </a:xfrm>
          <a:solidFill>
            <a:schemeClr val="bg1"/>
          </a:solidFill>
        </p:spPr>
        <p:txBody>
          <a:bodyPr>
            <a:normAutofit fontScale="55000" lnSpcReduction="20000"/>
          </a:bodyPr>
          <a:lstStyle/>
          <a:p>
            <a:r>
              <a:rPr lang="en-US" dirty="0"/>
              <a:t>VGG16 (also called </a:t>
            </a:r>
            <a:r>
              <a:rPr lang="en-US" dirty="0" err="1"/>
              <a:t>OxfordNet</a:t>
            </a:r>
            <a:r>
              <a:rPr lang="en-US" dirty="0"/>
              <a:t>) is a convolutional neural network architecture named after the </a:t>
            </a:r>
            <a:r>
              <a:rPr lang="en-US" u="sng" dirty="0">
                <a:hlinkClick r:id="rId2"/>
              </a:rPr>
              <a:t>Visual Geometry Group</a:t>
            </a:r>
            <a:r>
              <a:rPr lang="en-US" dirty="0"/>
              <a:t> from Oxford, who developed it. It was used to </a:t>
            </a:r>
            <a:r>
              <a:rPr lang="en-US" u="sng" dirty="0">
                <a:hlinkClick r:id="rId3"/>
              </a:rPr>
              <a:t>win the ILSVR (ImageNet) competition in 2014</a:t>
            </a:r>
            <a:r>
              <a:rPr lang="en-US" dirty="0"/>
              <a:t>. To this day is it still considered to be an excellent vision model, although it has been somewhat outperformed by more </a:t>
            </a:r>
            <a:r>
              <a:rPr lang="en-US" dirty="0" err="1"/>
              <a:t>revent</a:t>
            </a:r>
            <a:r>
              <a:rPr lang="en-US" dirty="0"/>
              <a:t> advances such as Inception and </a:t>
            </a:r>
            <a:r>
              <a:rPr lang="en-US" dirty="0" err="1"/>
              <a:t>ResNet</a:t>
            </a:r>
            <a:r>
              <a:rPr lang="en-US" dirty="0"/>
              <a:t>.</a:t>
            </a:r>
          </a:p>
        </p:txBody>
      </p:sp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41D9334E-39A8-4851-9792-EC1FC6A2E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32" y="2368946"/>
            <a:ext cx="11939936" cy="331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24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8C1C3-C987-4139-971B-9AA30997F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2019-11-10 at 1.11.20 PM">
            <a:hlinkClick r:id="" action="ppaction://media"/>
            <a:extLst>
              <a:ext uri="{FF2B5EF4-FFF2-40B4-BE49-F238E27FC236}">
                <a16:creationId xmlns:a16="http://schemas.microsoft.com/office/drawing/2014/main" id="{8D01823F-CAAA-4B75-882A-51143508B9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5100" y="142329"/>
            <a:ext cx="10161799" cy="6350546"/>
          </a:xfrm>
        </p:spPr>
      </p:pic>
    </p:spTree>
    <p:extLst>
      <p:ext uri="{BB962C8B-B14F-4D97-AF65-F5344CB8AC3E}">
        <p14:creationId xmlns:p14="http://schemas.microsoft.com/office/powerpoint/2010/main" val="130761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1F640DC-9D55-457D-994F-AA3A56A8EE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246" y="1825625"/>
            <a:ext cx="7831108" cy="4813300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BFE833-23A9-4758-A9AA-6579D6DDE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Wide Latin" panose="020A0A07050505020404" pitchFamily="18" charset="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D5B12AD9-4C7F-43E8-A402-E9EAC9D7675A}"/>
              </a:ext>
            </a:extLst>
          </p:cNvPr>
          <p:cNvSpPr/>
          <p:nvPr/>
        </p:nvSpPr>
        <p:spPr>
          <a:xfrm>
            <a:off x="4800600" y="3705225"/>
            <a:ext cx="1876425" cy="352425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11087B-3D34-4651-936D-0875B6E72049}"/>
              </a:ext>
            </a:extLst>
          </p:cNvPr>
          <p:cNvSpPr txBox="1"/>
          <p:nvPr/>
        </p:nvSpPr>
        <p:spPr>
          <a:xfrm>
            <a:off x="6229350" y="4276725"/>
            <a:ext cx="4057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Wide Latin" panose="020A0A07050505020404" pitchFamily="18" charset="0"/>
              </a:rPr>
              <a:t>ROTTEN ORANGE</a:t>
            </a:r>
          </a:p>
        </p:txBody>
      </p:sp>
    </p:spTree>
    <p:extLst>
      <p:ext uri="{BB962C8B-B14F-4D97-AF65-F5344CB8AC3E}">
        <p14:creationId xmlns:p14="http://schemas.microsoft.com/office/powerpoint/2010/main" val="857943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FFFDF07-BFBD-43E6-ADB8-0CA08C73F0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73920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36A54979-8E97-4B9E-A812-A5DD483AC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Wide Latin" panose="020A0A07050505020404" pitchFamily="18" charset="0"/>
                <a:cs typeface="Times New Roman" panose="02020603050405020304" pitchFamily="18" charset="0"/>
              </a:rPr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985419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79</Words>
  <Application>Microsoft Office PowerPoint</Application>
  <PresentationFormat>Widescreen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Rockwell</vt:lpstr>
      <vt:lpstr>Times New Roman</vt:lpstr>
      <vt:lpstr>Wide Latin</vt:lpstr>
      <vt:lpstr>Office Theme</vt:lpstr>
      <vt:lpstr>Should you eat it?</vt:lpstr>
      <vt:lpstr>TOPIC SELECTION </vt:lpstr>
      <vt:lpstr>TRAINING</vt:lpstr>
      <vt:lpstr>PowerPoint Presentation</vt:lpstr>
      <vt:lpstr>TESTING</vt:lpstr>
      <vt:lpstr>VALIDATION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you eat it?</dc:title>
  <dc:creator>Elizabeth Duenas</dc:creator>
  <cp:lastModifiedBy>Elizabeth Duenas</cp:lastModifiedBy>
  <cp:revision>10</cp:revision>
  <dcterms:created xsi:type="dcterms:W3CDTF">2019-11-12T00:44:04Z</dcterms:created>
  <dcterms:modified xsi:type="dcterms:W3CDTF">2019-11-12T02:45:04Z</dcterms:modified>
</cp:coreProperties>
</file>